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8C64-7CC4-4FAE-A75F-43FDA80D3FF7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82BD-C15C-485B-94E9-7BF8892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8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8C64-7CC4-4FAE-A75F-43FDA80D3FF7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82BD-C15C-485B-94E9-7BF8892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0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8C64-7CC4-4FAE-A75F-43FDA80D3FF7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82BD-C15C-485B-94E9-7BF8892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6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8C64-7CC4-4FAE-A75F-43FDA80D3FF7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82BD-C15C-485B-94E9-7BF8892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2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8C64-7CC4-4FAE-A75F-43FDA80D3FF7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82BD-C15C-485B-94E9-7BF8892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15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8C64-7CC4-4FAE-A75F-43FDA80D3FF7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82BD-C15C-485B-94E9-7BF8892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6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8C64-7CC4-4FAE-A75F-43FDA80D3FF7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82BD-C15C-485B-94E9-7BF8892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4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8C64-7CC4-4FAE-A75F-43FDA80D3FF7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82BD-C15C-485B-94E9-7BF8892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4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8C64-7CC4-4FAE-A75F-43FDA80D3FF7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82BD-C15C-485B-94E9-7BF8892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4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8C64-7CC4-4FAE-A75F-43FDA80D3FF7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82BD-C15C-485B-94E9-7BF8892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8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8C64-7CC4-4FAE-A75F-43FDA80D3FF7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82BD-C15C-485B-94E9-7BF8892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6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48C64-7CC4-4FAE-A75F-43FDA80D3FF7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D82BD-C15C-485B-94E9-7BF8892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9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7" t="20001" r="11169" b="10768"/>
          <a:stretch/>
        </p:blipFill>
        <p:spPr>
          <a:xfrm>
            <a:off x="609600" y="381000"/>
            <a:ext cx="7848601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840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2800" dirty="0" smtClean="0"/>
              <a:t>خطوات صناعةغذاء الاطفال الجاهز سوبرامين المصنع بالجزائر بالتعاون مع </a:t>
            </a:r>
            <a:r>
              <a:rPr lang="en-US" sz="2800" dirty="0" smtClean="0"/>
              <a:t>UNICEF </a:t>
            </a:r>
            <a:r>
              <a:rPr lang="en-US" sz="2800" dirty="0" err="1"/>
              <a:t>O</a:t>
            </a:r>
            <a:r>
              <a:rPr lang="en-US" sz="2800" dirty="0" err="1" smtClean="0"/>
              <a:t>WHo</a:t>
            </a:r>
            <a:r>
              <a:rPr lang="ar-IQ" sz="2800" dirty="0" smtClean="0"/>
              <a:t>و</a:t>
            </a:r>
            <a:r>
              <a:rPr lang="en-US" sz="2800" dirty="0" smtClean="0"/>
              <a:t>FAO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52" t="14747" r="11708" b="42626"/>
          <a:stretch/>
        </p:blipFill>
        <p:spPr>
          <a:xfrm>
            <a:off x="457200" y="1524000"/>
            <a:ext cx="83820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928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13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خطوات صناعةغذاء الاطفال الجاهز سوبرامين المصنع بالجزائر بالتعاون مع UNICEF OWHoوFAO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7</cp:revision>
  <dcterms:created xsi:type="dcterms:W3CDTF">2018-04-20T19:04:40Z</dcterms:created>
  <dcterms:modified xsi:type="dcterms:W3CDTF">2019-01-31T16:25:04Z</dcterms:modified>
</cp:coreProperties>
</file>